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  <p:sldMasterId id="2147483702" r:id="rId2"/>
    <p:sldMasterId id="2147483703" r:id="rId3"/>
  </p:sldMasterIdLst>
  <p:notesMasterIdLst>
    <p:notesMasterId r:id="rId24"/>
  </p:notesMasterIdLst>
  <p:sldIdLst>
    <p:sldId id="256" r:id="rId4"/>
    <p:sldId id="294" r:id="rId5"/>
    <p:sldId id="295" r:id="rId6"/>
    <p:sldId id="261" r:id="rId7"/>
    <p:sldId id="262" r:id="rId8"/>
    <p:sldId id="299" r:id="rId9"/>
    <p:sldId id="265" r:id="rId10"/>
    <p:sldId id="267" r:id="rId11"/>
    <p:sldId id="300" r:id="rId12"/>
    <p:sldId id="268" r:id="rId13"/>
    <p:sldId id="271" r:id="rId14"/>
    <p:sldId id="297" r:id="rId15"/>
    <p:sldId id="273" r:id="rId16"/>
    <p:sldId id="274" r:id="rId17"/>
    <p:sldId id="276" r:id="rId18"/>
    <p:sldId id="307" r:id="rId19"/>
    <p:sldId id="279" r:id="rId20"/>
    <p:sldId id="306" r:id="rId21"/>
    <p:sldId id="284" r:id="rId22"/>
    <p:sldId id="28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9630a2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9630a24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9ba2c879c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9ba2c879c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9ba2c879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9ba2c879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99e12e3ce_2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99e12e3ce_2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9ba2c879c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9ba2c879c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9ba2c879c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9ba2c879c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09ba2c879c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09ba2c879c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99e12e3ce_2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99e12e3ce_2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99e12e3ce_2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99e12e3ce_2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9ba2c879c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9ba2c879c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01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9ba2c879c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9ba2c879c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99e12e3ce_2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099e12e3ce_2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9fe8b040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39fe8b040b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deck uses Source Serif Pro and Open Sans fonts exclusively. Please have these fonts installed on the machine displaying your presentation to guarantee text displays correctly. To represent a cohesive color theme, this sample presentation is sectioned into three color themes—Dark Blue, Light Blue, and White. Use this as a guideline to keep the content of your presentation organized. </a:t>
            </a:r>
            <a:endParaRPr/>
          </a:p>
        </p:txBody>
      </p:sp>
      <p:sp>
        <p:nvSpPr>
          <p:cNvPr id="687" name="Google Shape;687;g39fe8b040b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99e12e3ce_2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99e12e3ce_2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9ba2c879c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9ba2c879c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9ba2c879c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9ba2c879c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9ba2c879c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9ba2c879c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9ba2c879c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9ba2c879c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9ba2c879c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9ba2c879c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9ba2c879c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9ba2c879c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31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ck Title Option 1">
  <p:cSld name="2_Deck Title Option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2B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628633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1394521" y="3735967"/>
            <a:ext cx="2800800" cy="2800800"/>
          </a:xfrm>
          <a:prstGeom prst="ellipse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143000" y="831057"/>
            <a:ext cx="68580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erif Pro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143000" y="2656918"/>
            <a:ext cx="6858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1607434" y="4540169"/>
            <a:ext cx="5929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3999052" y="3342190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>
  <p:cSld name="Headline with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836676"/>
            <a:ext cx="7366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85800" y="2162175"/>
            <a:ext cx="77628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F303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3"/>
          </p:nvPr>
        </p:nvSpPr>
        <p:spPr>
          <a:xfrm>
            <a:off x="692658" y="195939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line with Text">
  <p:cSld name="1_Headline with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685800" y="836676"/>
            <a:ext cx="7366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3"/>
          </p:nvPr>
        </p:nvSpPr>
        <p:spPr>
          <a:xfrm>
            <a:off x="685800" y="2162175"/>
            <a:ext cx="2263200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4"/>
          </p:nvPr>
        </p:nvSpPr>
        <p:spPr>
          <a:xfrm>
            <a:off x="3440429" y="2162175"/>
            <a:ext cx="2263200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5"/>
          </p:nvPr>
        </p:nvSpPr>
        <p:spPr>
          <a:xfrm>
            <a:off x="6195059" y="2162175"/>
            <a:ext cx="2263200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eadline with Text">
  <p:cSld name="3_Headline with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" name="Google Shape;91;p18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2"/>
          </p:nvPr>
        </p:nvSpPr>
        <p:spPr>
          <a:xfrm>
            <a:off x="685800" y="693174"/>
            <a:ext cx="77496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192B67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821802" y="3342190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2B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/>
          <p:nvPr/>
        </p:nvCxnSpPr>
        <p:spPr>
          <a:xfrm>
            <a:off x="2991991" y="3476246"/>
            <a:ext cx="5785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19"/>
          <p:cNvCxnSpPr/>
          <p:nvPr/>
        </p:nvCxnSpPr>
        <p:spPr>
          <a:xfrm>
            <a:off x="2991991" y="1120766"/>
            <a:ext cx="5785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21859" r="21859"/>
          <a:stretch/>
        </p:blipFill>
        <p:spPr>
          <a:xfrm>
            <a:off x="0" y="1120765"/>
            <a:ext cx="2368354" cy="2368354"/>
          </a:xfrm>
          <a:custGeom>
            <a:avLst/>
            <a:gdLst/>
            <a:ahLst/>
            <a:cxnLst/>
            <a:rect l="l" t="t" r="r" b="b"/>
            <a:pathLst>
              <a:path w="2350724" h="2350724" extrusionOk="0">
                <a:moveTo>
                  <a:pt x="0" y="0"/>
                </a:moveTo>
                <a:lnTo>
                  <a:pt x="2350724" y="0"/>
                </a:lnTo>
                <a:lnTo>
                  <a:pt x="2350724" y="2350724"/>
                </a:lnTo>
                <a:lnTo>
                  <a:pt x="0" y="23507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2913016" y="1476142"/>
            <a:ext cx="57705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04" name="Google Shape;104;p19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2"/>
          </p:nvPr>
        </p:nvSpPr>
        <p:spPr>
          <a:xfrm>
            <a:off x="2913016" y="1084006"/>
            <a:ext cx="5770500" cy="21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192B67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2636134" y="3472405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81550"/>
            <a:ext cx="822219" cy="17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0"/>
          <p:cNvCxnSpPr/>
          <p:nvPr/>
        </p:nvCxnSpPr>
        <p:spPr>
          <a:xfrm>
            <a:off x="2913016" y="4594860"/>
            <a:ext cx="586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20"/>
          <p:cNvSpPr/>
          <p:nvPr/>
        </p:nvSpPr>
        <p:spPr>
          <a:xfrm>
            <a:off x="114300" y="4690518"/>
            <a:ext cx="3794100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2"/>
          </p:nvPr>
        </p:nvSpPr>
        <p:spPr>
          <a:xfrm>
            <a:off x="685801" y="958597"/>
            <a:ext cx="46899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23" name="Google Shape;123;p21"/>
          <p:cNvCxnSpPr/>
          <p:nvPr/>
        </p:nvCxnSpPr>
        <p:spPr>
          <a:xfrm>
            <a:off x="851579" y="3472405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Headline with Text">
  <p:cSld name="4_Headline with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0" name="Google Shape;130;p22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2"/>
          </p:nvPr>
        </p:nvSpPr>
        <p:spPr>
          <a:xfrm>
            <a:off x="685800" y="2560899"/>
            <a:ext cx="22632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3"/>
          </p:nvPr>
        </p:nvSpPr>
        <p:spPr>
          <a:xfrm>
            <a:off x="3440429" y="2560899"/>
            <a:ext cx="22632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4"/>
          </p:nvPr>
        </p:nvSpPr>
        <p:spPr>
          <a:xfrm>
            <a:off x="6195059" y="2560899"/>
            <a:ext cx="22632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5"/>
          </p:nvPr>
        </p:nvSpPr>
        <p:spPr>
          <a:xfrm>
            <a:off x="685800" y="999359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6"/>
          </p:nvPr>
        </p:nvSpPr>
        <p:spPr>
          <a:xfrm>
            <a:off x="3440429" y="999359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7"/>
          </p:nvPr>
        </p:nvSpPr>
        <p:spPr>
          <a:xfrm>
            <a:off x="6195059" y="999358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ck Title Option 1">
  <p:cSld name="5_Deck Title Option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2B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-1394521" y="3735967"/>
            <a:ext cx="2800800" cy="2800800"/>
          </a:xfrm>
          <a:prstGeom prst="ellipse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>
            <a:off x="685799" y="802327"/>
            <a:ext cx="42783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erif Pro"/>
              <a:buNone/>
              <a:defRPr sz="30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5429250" y="2190246"/>
            <a:ext cx="30288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800083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5429250" y="802327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D905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D90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ck Title Option 1">
  <p:cSld name="3_Deck Title Option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6B2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628633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>
            <a:spLocks noGrp="1"/>
          </p:cNvSpPr>
          <p:nvPr>
            <p:ph type="ctrTitle"/>
          </p:nvPr>
        </p:nvSpPr>
        <p:spPr>
          <a:xfrm>
            <a:off x="1143000" y="831057"/>
            <a:ext cx="68580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erif Pro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1143000" y="2656918"/>
            <a:ext cx="6858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D905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D90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2"/>
          </p:nvPr>
        </p:nvSpPr>
        <p:spPr>
          <a:xfrm>
            <a:off x="1607434" y="4540169"/>
            <a:ext cx="5929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53" name="Google Shape;153;p24"/>
          <p:cNvCxnSpPr/>
          <p:nvPr/>
        </p:nvCxnSpPr>
        <p:spPr>
          <a:xfrm>
            <a:off x="1143000" y="3342190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24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edium Media with Text">
  <p:cSld name="1_Medium Media with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" name="Google Shape;157;p25"/>
          <p:cNvCxnSpPr/>
          <p:nvPr/>
        </p:nvCxnSpPr>
        <p:spPr>
          <a:xfrm>
            <a:off x="685800" y="207095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685800" y="836675"/>
            <a:ext cx="34941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192B67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2"/>
          </p:nvPr>
        </p:nvSpPr>
        <p:spPr>
          <a:xfrm>
            <a:off x="692658" y="188045"/>
            <a:ext cx="7359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3"/>
          </p:nvPr>
        </p:nvSpPr>
        <p:spPr>
          <a:xfrm>
            <a:off x="4438650" y="836676"/>
            <a:ext cx="36135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F303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61" name="Google Shape;161;p25"/>
          <p:cNvCxnSpPr/>
          <p:nvPr/>
        </p:nvCxnSpPr>
        <p:spPr>
          <a:xfrm>
            <a:off x="821802" y="2988230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Media with Text">
  <p:cSld name="Small Media with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26"/>
          <p:cNvCxnSpPr/>
          <p:nvPr/>
        </p:nvCxnSpPr>
        <p:spPr>
          <a:xfrm>
            <a:off x="685800" y="207095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685800" y="604684"/>
            <a:ext cx="48768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2"/>
          </p:nvPr>
        </p:nvSpPr>
        <p:spPr>
          <a:xfrm>
            <a:off x="692658" y="188045"/>
            <a:ext cx="5003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3"/>
          </p:nvPr>
        </p:nvSpPr>
        <p:spPr>
          <a:xfrm>
            <a:off x="685800" y="2162175"/>
            <a:ext cx="48768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4"/>
          </p:nvPr>
        </p:nvSpPr>
        <p:spPr>
          <a:xfrm>
            <a:off x="5843016" y="192025"/>
            <a:ext cx="33009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um Media with Text">
  <p:cSld name="Medium Media with 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" name="Google Shape;171;p27"/>
          <p:cNvCxnSpPr/>
          <p:nvPr/>
        </p:nvCxnSpPr>
        <p:spPr>
          <a:xfrm>
            <a:off x="685800" y="207095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685800" y="604684"/>
            <a:ext cx="34941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2"/>
          </p:nvPr>
        </p:nvSpPr>
        <p:spPr>
          <a:xfrm>
            <a:off x="692658" y="188045"/>
            <a:ext cx="3746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3"/>
          </p:nvPr>
        </p:nvSpPr>
        <p:spPr>
          <a:xfrm>
            <a:off x="685800" y="2162175"/>
            <a:ext cx="34941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4"/>
          </p:nvPr>
        </p:nvSpPr>
        <p:spPr>
          <a:xfrm>
            <a:off x="4617720" y="192025"/>
            <a:ext cx="45264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Media with Text">
  <p:cSld name="Large Media with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685801" y="612058"/>
            <a:ext cx="2743200" cy="1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2"/>
          </p:nvPr>
        </p:nvSpPr>
        <p:spPr>
          <a:xfrm>
            <a:off x="692658" y="195420"/>
            <a:ext cx="2955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3"/>
          </p:nvPr>
        </p:nvSpPr>
        <p:spPr>
          <a:xfrm>
            <a:off x="685800" y="2162175"/>
            <a:ext cx="27432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4"/>
          </p:nvPr>
        </p:nvSpPr>
        <p:spPr>
          <a:xfrm>
            <a:off x="3829050" y="192025"/>
            <a:ext cx="53151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6B2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9"/>
          <p:cNvCxnSpPr/>
          <p:nvPr/>
        </p:nvCxnSpPr>
        <p:spPr>
          <a:xfrm>
            <a:off x="2991991" y="3476246"/>
            <a:ext cx="5785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29"/>
          <p:cNvCxnSpPr/>
          <p:nvPr/>
        </p:nvCxnSpPr>
        <p:spPr>
          <a:xfrm>
            <a:off x="2991991" y="1120766"/>
            <a:ext cx="5785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l="40855" t="3304" r="7039" b="18570"/>
          <a:stretch/>
        </p:blipFill>
        <p:spPr>
          <a:xfrm>
            <a:off x="0" y="1135768"/>
            <a:ext cx="2350724" cy="2350724"/>
          </a:xfrm>
          <a:custGeom>
            <a:avLst/>
            <a:gdLst/>
            <a:ahLst/>
            <a:cxnLst/>
            <a:rect l="l" t="t" r="r" b="b"/>
            <a:pathLst>
              <a:path w="2350724" h="2350724" extrusionOk="0">
                <a:moveTo>
                  <a:pt x="0" y="0"/>
                </a:moveTo>
                <a:lnTo>
                  <a:pt x="2350724" y="0"/>
                </a:lnTo>
                <a:lnTo>
                  <a:pt x="2350724" y="2350724"/>
                </a:lnTo>
                <a:lnTo>
                  <a:pt x="0" y="23507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2913016" y="1476142"/>
            <a:ext cx="57705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2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192" name="Google Shape;192;p29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29"/>
          <p:cNvSpPr txBox="1"/>
          <p:nvPr/>
        </p:nvSpPr>
        <p:spPr>
          <a:xfrm>
            <a:off x="342899" y="4800600"/>
            <a:ext cx="383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Serif Pro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WileyPLUS Next Gen (</a:t>
            </a:r>
            <a:r>
              <a:rPr lang="en" sz="900" b="0" i="0" u="none" strike="noStrike" cap="none">
                <a:solidFill>
                  <a:srgbClr val="FF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Update in Slide Master</a:t>
            </a: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) </a:t>
            </a:r>
            <a:r>
              <a:rPr lang="en"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Date/Location</a:t>
            </a:r>
            <a:endParaRPr sz="11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8" name="Google Shape;198;p30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30"/>
          <p:cNvSpPr txBox="1">
            <a:spLocks noGrp="1"/>
          </p:cNvSpPr>
          <p:nvPr>
            <p:ph type="subTitle" idx="1"/>
          </p:nvPr>
        </p:nvSpPr>
        <p:spPr>
          <a:xfrm>
            <a:off x="692658" y="1476142"/>
            <a:ext cx="46899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" name="Google Shape;202;p30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30"/>
          <p:cNvCxnSpPr/>
          <p:nvPr/>
        </p:nvCxnSpPr>
        <p:spPr>
          <a:xfrm>
            <a:off x="705474" y="3476246"/>
            <a:ext cx="4360200" cy="0"/>
          </a:xfrm>
          <a:prstGeom prst="straightConnector1">
            <a:avLst/>
          </a:prstGeom>
          <a:noFill/>
          <a:ln w="38100" cap="flat" cmpd="sng">
            <a:solidFill>
              <a:srgbClr val="FFD90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30"/>
          <p:cNvCxnSpPr/>
          <p:nvPr/>
        </p:nvCxnSpPr>
        <p:spPr>
          <a:xfrm>
            <a:off x="705474" y="1120766"/>
            <a:ext cx="4411800" cy="0"/>
          </a:xfrm>
          <a:prstGeom prst="straightConnector1">
            <a:avLst/>
          </a:prstGeom>
          <a:noFill/>
          <a:ln w="38100" cap="flat" cmpd="sng">
            <a:solidFill>
              <a:srgbClr val="FFD90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30"/>
          <p:cNvSpPr txBox="1">
            <a:spLocks noGrp="1"/>
          </p:cNvSpPr>
          <p:nvPr>
            <p:ph type="body" idx="2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ck Title Option 1">
  <p:cSld name="6_Deck Title Option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6B2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-1394521" y="3735967"/>
            <a:ext cx="2800800" cy="2800800"/>
          </a:xfrm>
          <a:prstGeom prst="ellipse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ctrTitle"/>
          </p:nvPr>
        </p:nvSpPr>
        <p:spPr>
          <a:xfrm>
            <a:off x="685799" y="802327"/>
            <a:ext cx="42783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erif Pro"/>
              <a:buNone/>
              <a:defRPr sz="30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800083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5429250" y="2190246"/>
            <a:ext cx="30288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2"/>
          </p:nvPr>
        </p:nvSpPr>
        <p:spPr>
          <a:xfrm>
            <a:off x="5429250" y="802327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ck Title Option 1">
  <p:cSld name="4_Deck Title Option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-1394521" y="3735967"/>
            <a:ext cx="2800800" cy="2800800"/>
          </a:xfrm>
          <a:prstGeom prst="ellipse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1143000" y="831057"/>
            <a:ext cx="68580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Source Serif Pro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1143000" y="2656918"/>
            <a:ext cx="6858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192B67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2"/>
          </p:nvPr>
        </p:nvSpPr>
        <p:spPr>
          <a:xfrm>
            <a:off x="1607434" y="4540169"/>
            <a:ext cx="5929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221" name="Google Shape;221;p32"/>
          <p:cNvCxnSpPr/>
          <p:nvPr/>
        </p:nvCxnSpPr>
        <p:spPr>
          <a:xfrm>
            <a:off x="3999052" y="3342190"/>
            <a:ext cx="11460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2" name="Google Shape;22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630070"/>
            <a:ext cx="822219" cy="17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9" name="Google Shape;229;p33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698617" y="3476246"/>
            <a:ext cx="4360200" cy="0"/>
          </a:xfrm>
          <a:prstGeom prst="straightConnector1">
            <a:avLst/>
          </a:prstGeom>
          <a:noFill/>
          <a:ln w="38100" cap="flat" cmpd="sng">
            <a:solidFill>
              <a:srgbClr val="FFD90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698617" y="1120766"/>
            <a:ext cx="4411800" cy="0"/>
          </a:xfrm>
          <a:prstGeom prst="straightConnector1">
            <a:avLst/>
          </a:prstGeom>
          <a:noFill/>
          <a:ln w="38100" cap="flat" cmpd="sng">
            <a:solidFill>
              <a:srgbClr val="FFD90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2"/>
          </p:nvPr>
        </p:nvSpPr>
        <p:spPr>
          <a:xfrm>
            <a:off x="692658" y="1476142"/>
            <a:ext cx="46899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ck Title Option 1">
  <p:cSld name="7_Deck Title Option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-1394521" y="3735967"/>
            <a:ext cx="2800800" cy="2800800"/>
          </a:xfrm>
          <a:prstGeom prst="ellipse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ctrTitle"/>
          </p:nvPr>
        </p:nvSpPr>
        <p:spPr>
          <a:xfrm>
            <a:off x="685799" y="802327"/>
            <a:ext cx="42783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2B67"/>
              </a:buClr>
              <a:buSzPts val="3000"/>
              <a:buFont typeface="Source Serif Pro"/>
              <a:buNone/>
              <a:defRPr sz="3000" b="0" i="0" u="none" strike="noStrike" cap="none">
                <a:solidFill>
                  <a:srgbClr val="192B67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81550"/>
            <a:ext cx="822219" cy="1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5429250" y="2190246"/>
            <a:ext cx="30288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192B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2"/>
          </p:nvPr>
        </p:nvSpPr>
        <p:spPr>
          <a:xfrm>
            <a:off x="5429250" y="802327"/>
            <a:ext cx="2263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6B2F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Headline with Text">
  <p:cSld name="5_Headline with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247" name="Google Shape;247;p35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35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35"/>
          <p:cNvSpPr txBox="1">
            <a:spLocks noGrp="1"/>
          </p:cNvSpPr>
          <p:nvPr>
            <p:ph type="body" idx="2"/>
          </p:nvPr>
        </p:nvSpPr>
        <p:spPr>
          <a:xfrm>
            <a:off x="6195059" y="2355160"/>
            <a:ext cx="22632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342899" y="4800600"/>
            <a:ext cx="383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Serif Pro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WileyPLUS Next Gen (</a:t>
            </a:r>
            <a:r>
              <a:rPr lang="en" sz="900" b="0" i="0" u="none" strike="noStrike" cap="none">
                <a:solidFill>
                  <a:srgbClr val="FF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Update in Slide Master</a:t>
            </a: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) </a:t>
            </a:r>
            <a:r>
              <a:rPr lang="en"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en" sz="9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Date/Location</a:t>
            </a:r>
            <a:endParaRPr sz="1100"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3"/>
          </p:nvPr>
        </p:nvSpPr>
        <p:spPr>
          <a:xfrm>
            <a:off x="685800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4"/>
          </p:nvPr>
        </p:nvSpPr>
        <p:spPr>
          <a:xfrm>
            <a:off x="3440429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685800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##,###</a:t>
            </a:r>
            <a:endParaRPr sz="1100"/>
          </a:p>
        </p:txBody>
      </p:sp>
      <p:sp>
        <p:nvSpPr>
          <p:cNvPr id="254" name="Google Shape;254;p35"/>
          <p:cNvSpPr txBox="1"/>
          <p:nvPr/>
        </p:nvSpPr>
        <p:spPr>
          <a:xfrm>
            <a:off x="3440429" y="1096173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##%</a:t>
            </a:r>
            <a:endParaRPr sz="1100"/>
          </a:p>
        </p:txBody>
      </p:sp>
      <p:sp>
        <p:nvSpPr>
          <p:cNvPr id="255" name="Google Shape;255;p35"/>
          <p:cNvSpPr txBox="1"/>
          <p:nvPr/>
        </p:nvSpPr>
        <p:spPr>
          <a:xfrm>
            <a:off x="6195059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+#,###</a:t>
            </a:r>
            <a:endParaRPr sz="110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5"/>
          </p:nvPr>
        </p:nvSpPr>
        <p:spPr>
          <a:xfrm>
            <a:off x="692658" y="657557"/>
            <a:ext cx="736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92B67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192B67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Headline with Text">
  <p:cSld name="6_Headline with 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6B2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263" name="Google Shape;263;p36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36"/>
          <p:cNvSpPr txBox="1">
            <a:spLocks noGrp="1"/>
          </p:cNvSpPr>
          <p:nvPr>
            <p:ph type="body" idx="2"/>
          </p:nvPr>
        </p:nvSpPr>
        <p:spPr>
          <a:xfrm>
            <a:off x="6195059" y="2355160"/>
            <a:ext cx="22632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3"/>
          </p:nvPr>
        </p:nvSpPr>
        <p:spPr>
          <a:xfrm>
            <a:off x="685800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4"/>
          </p:nvPr>
        </p:nvSpPr>
        <p:spPr>
          <a:xfrm>
            <a:off x="3440429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685800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FFD905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##,###</a:t>
            </a:r>
            <a:endParaRPr sz="1100"/>
          </a:p>
        </p:txBody>
      </p:sp>
      <p:sp>
        <p:nvSpPr>
          <p:cNvPr id="269" name="Google Shape;269;p36"/>
          <p:cNvSpPr txBox="1"/>
          <p:nvPr/>
        </p:nvSpPr>
        <p:spPr>
          <a:xfrm>
            <a:off x="3440429" y="1096173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FFD905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##%</a:t>
            </a:r>
            <a:endParaRPr sz="1100"/>
          </a:p>
        </p:txBody>
      </p:sp>
      <p:sp>
        <p:nvSpPr>
          <p:cNvPr id="270" name="Google Shape;270;p36"/>
          <p:cNvSpPr txBox="1"/>
          <p:nvPr/>
        </p:nvSpPr>
        <p:spPr>
          <a:xfrm>
            <a:off x="6195059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FFD905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+#,###</a:t>
            </a:r>
            <a:endParaRPr sz="1100"/>
          </a:p>
        </p:txBody>
      </p:sp>
      <p:sp>
        <p:nvSpPr>
          <p:cNvPr id="271" name="Google Shape;271;p36"/>
          <p:cNvSpPr txBox="1">
            <a:spLocks noGrp="1"/>
          </p:cNvSpPr>
          <p:nvPr>
            <p:ph type="subTitle" idx="5"/>
          </p:nvPr>
        </p:nvSpPr>
        <p:spPr>
          <a:xfrm>
            <a:off x="692658" y="657557"/>
            <a:ext cx="736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Headline with Text">
  <p:cSld name="7_Headline with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2B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5280" y="4732508"/>
            <a:ext cx="822219" cy="17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0" name="Google Shape;280;p37"/>
          <p:cNvSpPr txBox="1">
            <a:spLocks noGrp="1"/>
          </p:cNvSpPr>
          <p:nvPr>
            <p:ph type="body" idx="2"/>
          </p:nvPr>
        </p:nvSpPr>
        <p:spPr>
          <a:xfrm>
            <a:off x="6195059" y="2355160"/>
            <a:ext cx="22632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3"/>
          </p:nvPr>
        </p:nvSpPr>
        <p:spPr>
          <a:xfrm>
            <a:off x="685800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4"/>
          </p:nvPr>
        </p:nvSpPr>
        <p:spPr>
          <a:xfrm>
            <a:off x="3440429" y="2389449"/>
            <a:ext cx="22632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Autofit/>
          </a:bodyPr>
          <a:lstStyle>
            <a:lvl1pPr marL="457200" marR="0" lvl="0" indent="-228600" algn="ctr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685800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##,###</a:t>
            </a:r>
            <a:endParaRPr sz="1100"/>
          </a:p>
        </p:txBody>
      </p:sp>
      <p:sp>
        <p:nvSpPr>
          <p:cNvPr id="284" name="Google Shape;284;p37"/>
          <p:cNvSpPr txBox="1"/>
          <p:nvPr/>
        </p:nvSpPr>
        <p:spPr>
          <a:xfrm>
            <a:off x="3440429" y="1096173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##%</a:t>
            </a:r>
            <a:endParaRPr sz="1100"/>
          </a:p>
        </p:txBody>
      </p:sp>
      <p:sp>
        <p:nvSpPr>
          <p:cNvPr id="285" name="Google Shape;285;p37"/>
          <p:cNvSpPr txBox="1"/>
          <p:nvPr/>
        </p:nvSpPr>
        <p:spPr>
          <a:xfrm>
            <a:off x="6195059" y="1061884"/>
            <a:ext cx="2263200" cy="1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rgbClr val="06B2FA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+#,###</a:t>
            </a:r>
            <a:endParaRPr sz="1100"/>
          </a:p>
        </p:txBody>
      </p:sp>
      <p:sp>
        <p:nvSpPr>
          <p:cNvPr id="286" name="Google Shape;286;p37"/>
          <p:cNvSpPr txBox="1">
            <a:spLocks noGrp="1"/>
          </p:cNvSpPr>
          <p:nvPr>
            <p:ph type="subTitle" idx="5"/>
          </p:nvPr>
        </p:nvSpPr>
        <p:spPr>
          <a:xfrm>
            <a:off x="692658" y="657557"/>
            <a:ext cx="736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Width Media with Headline">
  <p:cSld name="Full-Width Media with Headlin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" name="Google Shape;289;p38"/>
          <p:cNvCxnSpPr/>
          <p:nvPr/>
        </p:nvCxnSpPr>
        <p:spPr>
          <a:xfrm>
            <a:off x="685800" y="214470"/>
            <a:ext cx="0" cy="2058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692658" y="195420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2"/>
          </p:nvPr>
        </p:nvSpPr>
        <p:spPr>
          <a:xfrm>
            <a:off x="685800" y="1312361"/>
            <a:ext cx="78294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3"/>
          </p:nvPr>
        </p:nvSpPr>
        <p:spPr>
          <a:xfrm>
            <a:off x="692658" y="657557"/>
            <a:ext cx="736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der 3">
  <p:cSld name="Divder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0" y="0"/>
            <a:ext cx="4263000" cy="51435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71949" y="900295"/>
            <a:ext cx="33192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3000"/>
              <a:buFont typeface="Verdana"/>
              <a:buNone/>
              <a:defRPr sz="3000"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subTitle" idx="1"/>
          </p:nvPr>
        </p:nvSpPr>
        <p:spPr>
          <a:xfrm>
            <a:off x="471949" y="2471792"/>
            <a:ext cx="33192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04" name="Google Shape;304;p41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618" y="207569"/>
            <a:ext cx="1191929" cy="24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/>
          <p:nvPr/>
        </p:nvSpPr>
        <p:spPr>
          <a:xfrm>
            <a:off x="0" y="1"/>
            <a:ext cx="9144000" cy="13716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3800"/>
              <a:buFont typeface="Verdana"/>
              <a:buNone/>
              <a:defRPr sz="3800"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342900" y="1496075"/>
            <a:ext cx="8455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 b="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 sz="2400" b="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 b="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3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>
            <a:spLocks noGrp="1"/>
          </p:cNvSpPr>
          <p:nvPr>
            <p:ph type="body" idx="2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ubtitle">
  <p:cSld name="Title Subtit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332381" y="5920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D80"/>
              </a:buClr>
              <a:buSzPts val="2600"/>
              <a:buFont typeface="Verdana"/>
              <a:buNone/>
              <a:defRPr>
                <a:solidFill>
                  <a:srgbClr val="123D8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body" idx="1"/>
          </p:nvPr>
        </p:nvSpPr>
        <p:spPr>
          <a:xfrm>
            <a:off x="332380" y="741662"/>
            <a:ext cx="84663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23" name="Google Shape;323;p44"/>
          <p:cNvCxnSpPr/>
          <p:nvPr/>
        </p:nvCxnSpPr>
        <p:spPr>
          <a:xfrm>
            <a:off x="0" y="708003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44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4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>
            <a:spLocks noGrp="1"/>
          </p:cNvSpPr>
          <p:nvPr>
            <p:ph type="body" idx="2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Q&amp;A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>
            <a:spLocks noGrp="1"/>
          </p:cNvSpPr>
          <p:nvPr>
            <p:ph type="pic" idx="2"/>
          </p:nvPr>
        </p:nvSpPr>
        <p:spPr>
          <a:xfrm>
            <a:off x="4579338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ctrTitle"/>
          </p:nvPr>
        </p:nvSpPr>
        <p:spPr>
          <a:xfrm>
            <a:off x="687846" y="1822045"/>
            <a:ext cx="33192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6000"/>
              <a:buFont typeface="Verdana"/>
              <a:buNone/>
              <a:defRPr sz="6000"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32" name="Google Shape;332;p4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618" y="207569"/>
            <a:ext cx="1191929" cy="24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ers Dark Green">
  <p:cSld name="Presenters Dark Green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0" y="0"/>
            <a:ext cx="9144000" cy="47133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332381" y="5920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Verdana"/>
              <a:buNone/>
              <a:defRPr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336" name="Google Shape;336;p46"/>
          <p:cNvCxnSpPr/>
          <p:nvPr/>
        </p:nvCxnSpPr>
        <p:spPr>
          <a:xfrm>
            <a:off x="0" y="708003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7" name="Google Shape;337;p46"/>
          <p:cNvSpPr>
            <a:spLocks noGrp="1"/>
          </p:cNvSpPr>
          <p:nvPr>
            <p:ph type="pic" idx="2"/>
          </p:nvPr>
        </p:nvSpPr>
        <p:spPr>
          <a:xfrm>
            <a:off x="3543299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38" name="Google Shape;338;p46"/>
          <p:cNvSpPr>
            <a:spLocks noGrp="1"/>
          </p:cNvSpPr>
          <p:nvPr>
            <p:ph type="pic" idx="3"/>
          </p:nvPr>
        </p:nvSpPr>
        <p:spPr>
          <a:xfrm>
            <a:off x="742950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39" name="Google Shape;339;p46"/>
          <p:cNvSpPr>
            <a:spLocks noGrp="1"/>
          </p:cNvSpPr>
          <p:nvPr>
            <p:ph type="pic" idx="4"/>
          </p:nvPr>
        </p:nvSpPr>
        <p:spPr>
          <a:xfrm>
            <a:off x="6343648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32648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5"/>
          </p:nvPr>
        </p:nvSpPr>
        <p:spPr>
          <a:xfrm>
            <a:off x="32648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1400"/>
              <a:buNone/>
              <a:defRPr sz="1400" b="0" i="0">
                <a:solidFill>
                  <a:srgbClr val="18B7F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700"/>
              <a:buNone/>
              <a:defRPr>
                <a:solidFill>
                  <a:srgbClr val="18B7FB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–"/>
              <a:defRPr>
                <a:solidFill>
                  <a:srgbClr val="18B7FB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46"/>
          <p:cNvSpPr txBox="1">
            <a:spLocks noGrp="1"/>
          </p:cNvSpPr>
          <p:nvPr>
            <p:ph type="body" idx="6"/>
          </p:nvPr>
        </p:nvSpPr>
        <p:spPr>
          <a:xfrm>
            <a:off x="4433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6"/>
          <p:cNvSpPr txBox="1">
            <a:spLocks noGrp="1"/>
          </p:cNvSpPr>
          <p:nvPr>
            <p:ph type="body" idx="7"/>
          </p:nvPr>
        </p:nvSpPr>
        <p:spPr>
          <a:xfrm>
            <a:off x="4433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1400"/>
              <a:buNone/>
              <a:defRPr sz="1400" b="0" i="0">
                <a:solidFill>
                  <a:srgbClr val="18B7F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700"/>
              <a:buNone/>
              <a:defRPr>
                <a:solidFill>
                  <a:srgbClr val="18B7FB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–"/>
              <a:defRPr>
                <a:solidFill>
                  <a:srgbClr val="18B7FB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8"/>
          </p:nvPr>
        </p:nvSpPr>
        <p:spPr>
          <a:xfrm>
            <a:off x="6101542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body" idx="9"/>
          </p:nvPr>
        </p:nvSpPr>
        <p:spPr>
          <a:xfrm>
            <a:off x="6101542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1400"/>
              <a:buNone/>
              <a:defRPr sz="1400" b="0" i="0">
                <a:solidFill>
                  <a:srgbClr val="18B7F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700"/>
              <a:buNone/>
              <a:defRPr>
                <a:solidFill>
                  <a:srgbClr val="18B7FB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–"/>
              <a:defRPr>
                <a:solidFill>
                  <a:srgbClr val="18B7FB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8B7FB"/>
              </a:buClr>
              <a:buSzPts val="1400"/>
              <a:buChar char="•"/>
              <a:defRPr>
                <a:solidFill>
                  <a:srgbClr val="18B7FB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6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>
            <a:spLocks noGrp="1"/>
          </p:cNvSpPr>
          <p:nvPr>
            <p:ph type="body" idx="13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resenter Dark Green">
  <p:cSld name="One Presenter Dark Green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/>
          <p:nvPr/>
        </p:nvSpPr>
        <p:spPr>
          <a:xfrm>
            <a:off x="0" y="0"/>
            <a:ext cx="9144000" cy="47133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332381" y="5920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Verdana"/>
              <a:buNone/>
              <a:defRPr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47"/>
          <p:cNvCxnSpPr/>
          <p:nvPr/>
        </p:nvCxnSpPr>
        <p:spPr>
          <a:xfrm>
            <a:off x="0" y="708003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47"/>
          <p:cNvSpPr>
            <a:spLocks noGrp="1"/>
          </p:cNvSpPr>
          <p:nvPr>
            <p:ph type="pic" idx="2"/>
          </p:nvPr>
        </p:nvSpPr>
        <p:spPr>
          <a:xfrm>
            <a:off x="742950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55" name="Google Shape;355;p47"/>
          <p:cNvSpPr txBox="1">
            <a:spLocks noGrp="1"/>
          </p:cNvSpPr>
          <p:nvPr>
            <p:ph type="body" idx="1"/>
          </p:nvPr>
        </p:nvSpPr>
        <p:spPr>
          <a:xfrm>
            <a:off x="4433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1700"/>
              <a:buNone/>
              <a:defRPr b="1" i="0">
                <a:solidFill>
                  <a:srgbClr val="18B7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body" idx="3"/>
          </p:nvPr>
        </p:nvSpPr>
        <p:spPr>
          <a:xfrm>
            <a:off x="4433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47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>
            <a:spLocks noGrp="1"/>
          </p:cNvSpPr>
          <p:nvPr>
            <p:ph type="body" idx="4"/>
          </p:nvPr>
        </p:nvSpPr>
        <p:spPr>
          <a:xfrm>
            <a:off x="3509963" y="1139428"/>
            <a:ext cx="52890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erif Pro"/>
              <a:buNone/>
              <a:defRPr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Source Serif Pro"/>
              <a:buNone/>
              <a:defRPr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Source Serif Pro"/>
              <a:buNone/>
              <a:defRPr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Source Serif Pro"/>
              <a:buNone/>
              <a:defRPr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Source Serif Pro"/>
              <a:buNone/>
              <a:defRPr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5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eature">
  <p:cSld name="Feature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/>
          <p:nvPr/>
        </p:nvSpPr>
        <p:spPr>
          <a:xfrm>
            <a:off x="0" y="0"/>
            <a:ext cx="9144000" cy="47133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342900" y="322058"/>
            <a:ext cx="55722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Verdana"/>
              <a:buNone/>
              <a:defRPr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8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>
            <a:spLocks noGrp="1"/>
          </p:cNvSpPr>
          <p:nvPr>
            <p:ph type="body" idx="1"/>
          </p:nvPr>
        </p:nvSpPr>
        <p:spPr>
          <a:xfrm>
            <a:off x="342900" y="1155843"/>
            <a:ext cx="557220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2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slide 1">
  <p:cSld name="Section slide 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>
            <a:off x="0" y="0"/>
            <a:ext cx="9144000" cy="22566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332185" y="752171"/>
            <a:ext cx="8466600" cy="1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3800"/>
              <a:buFont typeface="Verdana"/>
              <a:buNone/>
              <a:defRPr sz="3800"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body" idx="1"/>
          </p:nvPr>
        </p:nvSpPr>
        <p:spPr>
          <a:xfrm>
            <a:off x="341644" y="193572"/>
            <a:ext cx="8466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body" idx="2"/>
          </p:nvPr>
        </p:nvSpPr>
        <p:spPr>
          <a:xfrm>
            <a:off x="332185" y="2411553"/>
            <a:ext cx="8466600" cy="18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49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>
            <a:spLocks noGrp="1"/>
          </p:cNvSpPr>
          <p:nvPr>
            <p:ph type="body" idx="3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1">
  <p:cSld name="Divider 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/>
          <p:nvPr/>
        </p:nvSpPr>
        <p:spPr>
          <a:xfrm>
            <a:off x="0" y="0"/>
            <a:ext cx="4263000" cy="51435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1" name="Google Shape;381;p50"/>
          <p:cNvSpPr txBox="1">
            <a:spLocks noGrp="1"/>
          </p:cNvSpPr>
          <p:nvPr>
            <p:ph type="ctrTitle"/>
          </p:nvPr>
        </p:nvSpPr>
        <p:spPr>
          <a:xfrm>
            <a:off x="471949" y="972395"/>
            <a:ext cx="33192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3000"/>
              <a:buFont typeface="Verdana"/>
              <a:buNone/>
              <a:defRPr sz="3000"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1"/>
          </p:nvPr>
        </p:nvSpPr>
        <p:spPr>
          <a:xfrm>
            <a:off x="471949" y="2471792"/>
            <a:ext cx="33192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83" name="Google Shape;383;p50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618" y="207569"/>
            <a:ext cx="1191929" cy="24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ium media">
  <p:cSld name="Medium media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>
            <a:spLocks noGrp="1"/>
          </p:cNvSpPr>
          <p:nvPr>
            <p:ph type="title"/>
          </p:nvPr>
        </p:nvSpPr>
        <p:spPr>
          <a:xfrm>
            <a:off x="332184" y="752171"/>
            <a:ext cx="37170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D80"/>
              </a:buClr>
              <a:buSzPts val="3800"/>
              <a:buFont typeface="Verdana"/>
              <a:buNone/>
              <a:defRPr sz="3800">
                <a:solidFill>
                  <a:srgbClr val="123D8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1"/>
          <p:cNvSpPr txBox="1">
            <a:spLocks noGrp="1"/>
          </p:cNvSpPr>
          <p:nvPr>
            <p:ph type="body" idx="1"/>
          </p:nvPr>
        </p:nvSpPr>
        <p:spPr>
          <a:xfrm>
            <a:off x="3741769" y="569222"/>
            <a:ext cx="3707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51"/>
          <p:cNvSpPr txBox="1">
            <a:spLocks noGrp="1"/>
          </p:cNvSpPr>
          <p:nvPr>
            <p:ph type="body" idx="2"/>
          </p:nvPr>
        </p:nvSpPr>
        <p:spPr>
          <a:xfrm>
            <a:off x="2576434" y="2455486"/>
            <a:ext cx="3717000" cy="23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sldNum" idx="12"/>
          </p:nvPr>
        </p:nvSpPr>
        <p:spPr>
          <a:xfrm rot="60173">
            <a:off x="8524543" y="4876643"/>
            <a:ext cx="274242" cy="24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1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>
            <a:spLocks noGrp="1"/>
          </p:cNvSpPr>
          <p:nvPr>
            <p:ph type="body" idx="3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hank You">
  <p:cSld name="1_Thank You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/>
          <p:nvPr/>
        </p:nvSpPr>
        <p:spPr>
          <a:xfrm>
            <a:off x="0" y="3276833"/>
            <a:ext cx="9144000" cy="18666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71" y="290591"/>
            <a:ext cx="1790251" cy="377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>
            <a:spLocks noGrp="1"/>
          </p:cNvSpPr>
          <p:nvPr>
            <p:ph type="body" idx="1"/>
          </p:nvPr>
        </p:nvSpPr>
        <p:spPr>
          <a:xfrm>
            <a:off x="0" y="3122708"/>
            <a:ext cx="9144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Verdana"/>
              <a:buNone/>
              <a:defRPr sz="41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800"/>
              <a:buFont typeface="Arial"/>
              <a:buNone/>
              <a:defRPr sz="3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800"/>
              <a:buFont typeface="Arial"/>
              <a:buNone/>
              <a:defRPr sz="3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800"/>
              <a:buFont typeface="Arial"/>
              <a:buNone/>
              <a:defRPr sz="3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800"/>
              <a:buFont typeface="Arial"/>
              <a:buNone/>
              <a:defRPr sz="3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2"/>
          </p:nvPr>
        </p:nvSpPr>
        <p:spPr>
          <a:xfrm>
            <a:off x="2321123" y="3964380"/>
            <a:ext cx="45018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5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ers Dark Blue">
  <p:cSld name="Presenters Dark Blu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0" y="0"/>
            <a:ext cx="9144000" cy="47133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332381" y="5920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Verdana"/>
              <a:buNone/>
              <a:defRPr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00" name="Google Shape;400;p53"/>
          <p:cNvCxnSpPr/>
          <p:nvPr/>
        </p:nvCxnSpPr>
        <p:spPr>
          <a:xfrm>
            <a:off x="0" y="708003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53"/>
          <p:cNvSpPr>
            <a:spLocks noGrp="1"/>
          </p:cNvSpPr>
          <p:nvPr>
            <p:ph type="pic" idx="2"/>
          </p:nvPr>
        </p:nvSpPr>
        <p:spPr>
          <a:xfrm>
            <a:off x="3543299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" name="Google Shape;402;p53"/>
          <p:cNvSpPr>
            <a:spLocks noGrp="1"/>
          </p:cNvSpPr>
          <p:nvPr>
            <p:ph type="pic" idx="3"/>
          </p:nvPr>
        </p:nvSpPr>
        <p:spPr>
          <a:xfrm>
            <a:off x="742950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" name="Google Shape;403;p53"/>
          <p:cNvSpPr>
            <a:spLocks noGrp="1"/>
          </p:cNvSpPr>
          <p:nvPr>
            <p:ph type="pic" idx="4"/>
          </p:nvPr>
        </p:nvSpPr>
        <p:spPr>
          <a:xfrm>
            <a:off x="6343648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" name="Google Shape;404;p53"/>
          <p:cNvSpPr txBox="1">
            <a:spLocks noGrp="1"/>
          </p:cNvSpPr>
          <p:nvPr>
            <p:ph type="body" idx="1"/>
          </p:nvPr>
        </p:nvSpPr>
        <p:spPr>
          <a:xfrm>
            <a:off x="32648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rgbClr val="18B7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53"/>
          <p:cNvSpPr txBox="1">
            <a:spLocks noGrp="1"/>
          </p:cNvSpPr>
          <p:nvPr>
            <p:ph type="body" idx="5"/>
          </p:nvPr>
        </p:nvSpPr>
        <p:spPr>
          <a:xfrm>
            <a:off x="32648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53"/>
          <p:cNvSpPr txBox="1">
            <a:spLocks noGrp="1"/>
          </p:cNvSpPr>
          <p:nvPr>
            <p:ph type="body" idx="6"/>
          </p:nvPr>
        </p:nvSpPr>
        <p:spPr>
          <a:xfrm>
            <a:off x="4433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rgbClr val="18B7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53"/>
          <p:cNvSpPr txBox="1">
            <a:spLocks noGrp="1"/>
          </p:cNvSpPr>
          <p:nvPr>
            <p:ph type="body" idx="7"/>
          </p:nvPr>
        </p:nvSpPr>
        <p:spPr>
          <a:xfrm>
            <a:off x="4433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3"/>
          <p:cNvSpPr txBox="1">
            <a:spLocks noGrp="1"/>
          </p:cNvSpPr>
          <p:nvPr>
            <p:ph type="body" idx="8"/>
          </p:nvPr>
        </p:nvSpPr>
        <p:spPr>
          <a:xfrm>
            <a:off x="6101542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rgbClr val="18B7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53"/>
          <p:cNvSpPr txBox="1">
            <a:spLocks noGrp="1"/>
          </p:cNvSpPr>
          <p:nvPr>
            <p:ph type="body" idx="9"/>
          </p:nvPr>
        </p:nvSpPr>
        <p:spPr>
          <a:xfrm>
            <a:off x="6101542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53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53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3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>
            <a:spLocks noGrp="1"/>
          </p:cNvSpPr>
          <p:nvPr>
            <p:ph type="body" idx="13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Presenter Dark Blue">
  <p:cSld name="One Presenter Dark Blue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/>
          <p:nvPr/>
        </p:nvSpPr>
        <p:spPr>
          <a:xfrm>
            <a:off x="0" y="0"/>
            <a:ext cx="9144000" cy="47133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/>
          </p:nvPr>
        </p:nvSpPr>
        <p:spPr>
          <a:xfrm>
            <a:off x="332381" y="5920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Verdana"/>
              <a:buNone/>
              <a:defRPr>
                <a:solidFill>
                  <a:srgbClr val="18B7F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17" name="Google Shape;417;p54"/>
          <p:cNvCxnSpPr/>
          <p:nvPr/>
        </p:nvCxnSpPr>
        <p:spPr>
          <a:xfrm>
            <a:off x="0" y="708003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8" name="Google Shape;418;p54"/>
          <p:cNvSpPr>
            <a:spLocks noGrp="1"/>
          </p:cNvSpPr>
          <p:nvPr>
            <p:ph type="pic" idx="2"/>
          </p:nvPr>
        </p:nvSpPr>
        <p:spPr>
          <a:xfrm>
            <a:off x="742950" y="1139248"/>
            <a:ext cx="2057400" cy="20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" name="Google Shape;419;p54"/>
          <p:cNvSpPr txBox="1">
            <a:spLocks noGrp="1"/>
          </p:cNvSpPr>
          <p:nvPr>
            <p:ph type="body" idx="1"/>
          </p:nvPr>
        </p:nvSpPr>
        <p:spPr>
          <a:xfrm>
            <a:off x="443324" y="3317998"/>
            <a:ext cx="261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>
                <a:solidFill>
                  <a:srgbClr val="18B7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body" idx="3"/>
          </p:nvPr>
        </p:nvSpPr>
        <p:spPr>
          <a:xfrm>
            <a:off x="443324" y="3678038"/>
            <a:ext cx="2614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ftr" idx="11"/>
          </p:nvPr>
        </p:nvSpPr>
        <p:spPr>
          <a:xfrm>
            <a:off x="5548122" y="4877181"/>
            <a:ext cx="2976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54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03241"/>
            <a:ext cx="987552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>
            <a:spLocks noGrp="1"/>
          </p:cNvSpPr>
          <p:nvPr>
            <p:ph type="body" idx="4"/>
          </p:nvPr>
        </p:nvSpPr>
        <p:spPr>
          <a:xfrm>
            <a:off x="3509963" y="1139428"/>
            <a:ext cx="52890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54"/>
          <p:cNvSpPr txBox="1">
            <a:spLocks noGrp="1"/>
          </p:cNvSpPr>
          <p:nvPr>
            <p:ph type="body" idx="5"/>
          </p:nvPr>
        </p:nvSpPr>
        <p:spPr>
          <a:xfrm>
            <a:off x="1529334" y="4876038"/>
            <a:ext cx="376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vider color 1">
  <p:cSld name="2_Divider color 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/>
          <p:nvPr/>
        </p:nvSpPr>
        <p:spPr>
          <a:xfrm>
            <a:off x="1" y="0"/>
            <a:ext cx="4881900" cy="5143500"/>
          </a:xfrm>
          <a:prstGeom prst="rect">
            <a:avLst/>
          </a:prstGeom>
          <a:solidFill>
            <a:srgbClr val="123D8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8" name="Google Shape;428;p55"/>
          <p:cNvSpPr txBox="1">
            <a:spLocks noGrp="1"/>
          </p:cNvSpPr>
          <p:nvPr>
            <p:ph type="ctrTitle"/>
          </p:nvPr>
        </p:nvSpPr>
        <p:spPr>
          <a:xfrm>
            <a:off x="5198364" y="657225"/>
            <a:ext cx="36006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D80"/>
              </a:buClr>
              <a:buSzPts val="3000"/>
              <a:buFont typeface="Verdana"/>
              <a:buNone/>
              <a:defRPr sz="3000">
                <a:solidFill>
                  <a:srgbClr val="123D8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1"/>
          </p:nvPr>
        </p:nvSpPr>
        <p:spPr>
          <a:xfrm>
            <a:off x="5198364" y="2356267"/>
            <a:ext cx="36006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rgbClr val="123D8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30" name="Google Shape;430;p5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618" y="207569"/>
            <a:ext cx="1191929" cy="24831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>
            <a:spLocks noGrp="1"/>
          </p:cNvSpPr>
          <p:nvPr>
            <p:ph type="ftr" idx="11"/>
          </p:nvPr>
        </p:nvSpPr>
        <p:spPr>
          <a:xfrm>
            <a:off x="5164074" y="4877181"/>
            <a:ext cx="336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55"/>
          <p:cNvSpPr txBox="1">
            <a:spLocks noGrp="1"/>
          </p:cNvSpPr>
          <p:nvPr>
            <p:ph type="sldNum" idx="12"/>
          </p:nvPr>
        </p:nvSpPr>
        <p:spPr>
          <a:xfrm>
            <a:off x="8524494" y="4876038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5"/>
          <p:cNvSpPr txBox="1">
            <a:spLocks noGrp="1"/>
          </p:cNvSpPr>
          <p:nvPr>
            <p:ph type="body" idx="2"/>
          </p:nvPr>
        </p:nvSpPr>
        <p:spPr>
          <a:xfrm>
            <a:off x="195618" y="4876038"/>
            <a:ext cx="437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55"/>
          <p:cNvSpPr txBox="1"/>
          <p:nvPr/>
        </p:nvSpPr>
        <p:spPr>
          <a:xfrm>
            <a:off x="1243294" y="1953271"/>
            <a:ext cx="2280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Add an icon here from our brand library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>
  <p:cSld name="Headline with Text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56"/>
          <p:cNvSpPr/>
          <p:nvPr/>
        </p:nvSpPr>
        <p:spPr>
          <a:xfrm>
            <a:off x="8052062" y="-1114142"/>
            <a:ext cx="2400300" cy="2400300"/>
          </a:xfrm>
          <a:prstGeom prst="ellipse">
            <a:avLst/>
          </a:prstGeom>
          <a:noFill/>
          <a:ln w="1238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8" name="Google Shape;438;p56"/>
          <p:cNvCxnSpPr/>
          <p:nvPr/>
        </p:nvCxnSpPr>
        <p:spPr>
          <a:xfrm>
            <a:off x="685800" y="214470"/>
            <a:ext cx="0" cy="2055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56"/>
          <p:cNvSpPr txBox="1">
            <a:spLocks noGrp="1"/>
          </p:cNvSpPr>
          <p:nvPr>
            <p:ph type="subTitle" idx="1"/>
          </p:nvPr>
        </p:nvSpPr>
        <p:spPr>
          <a:xfrm>
            <a:off x="685800" y="836676"/>
            <a:ext cx="7366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6B2F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6B2FA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0" name="Google Shape;440;p56"/>
          <p:cNvSpPr txBox="1">
            <a:spLocks noGrp="1"/>
          </p:cNvSpPr>
          <p:nvPr>
            <p:ph type="body" idx="2"/>
          </p:nvPr>
        </p:nvSpPr>
        <p:spPr>
          <a:xfrm>
            <a:off x="685800" y="2162175"/>
            <a:ext cx="77631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F303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1" name="Google Shape;441;p56"/>
          <p:cNvSpPr txBox="1">
            <a:spLocks noGrp="1"/>
          </p:cNvSpPr>
          <p:nvPr>
            <p:ph type="body" idx="3"/>
          </p:nvPr>
        </p:nvSpPr>
        <p:spPr>
          <a:xfrm>
            <a:off x="692658" y="195939"/>
            <a:ext cx="731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137150" bIns="34275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303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594860"/>
            <a:ext cx="91440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179770" y="4800600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955280" y="4781550"/>
            <a:ext cx="822219" cy="17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13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955280" y="4781550"/>
            <a:ext cx="822219" cy="17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342900" y="4594860"/>
            <a:ext cx="843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342900" y="59206"/>
            <a:ext cx="84558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B7FB"/>
              </a:buClr>
              <a:buSzPts val="2600"/>
              <a:buFont typeface="Open Sans"/>
              <a:buNone/>
              <a:defRPr sz="2600" b="1" i="0" u="none" strike="noStrike" cap="none">
                <a:solidFill>
                  <a:srgbClr val="18B7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42900" y="1104254"/>
            <a:ext cx="84558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erif Pro"/>
              <a:buChar char="•"/>
              <a:defRPr sz="17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erif Pro"/>
              <a:buChar char="–"/>
              <a:defRPr sz="17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erif Pro"/>
              <a:buChar char="•"/>
              <a:defRPr sz="17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erif Pro"/>
              <a:buChar char="–"/>
              <a:defRPr sz="17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erif Pro"/>
              <a:buChar char="•"/>
              <a:defRPr sz="17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 sz="14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 sz="14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 sz="14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•"/>
              <a:defRPr sz="14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ftr" idx="11"/>
          </p:nvPr>
        </p:nvSpPr>
        <p:spPr>
          <a:xfrm>
            <a:off x="2160270" y="4882896"/>
            <a:ext cx="6367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ldNum" idx="12"/>
          </p:nvPr>
        </p:nvSpPr>
        <p:spPr>
          <a:xfrm>
            <a:off x="8524494" y="4882896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eyplus.com/wp-acces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psupport.wiley.com/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eyplus.com/go/log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>
            <a:spLocks noGrp="1"/>
          </p:cNvSpPr>
          <p:nvPr>
            <p:ph type="ctrTitle"/>
          </p:nvPr>
        </p:nvSpPr>
        <p:spPr>
          <a:xfrm>
            <a:off x="1143000" y="831057"/>
            <a:ext cx="6858000" cy="165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7"/>
          <p:cNvSpPr txBox="1">
            <a:spLocks noGrp="1"/>
          </p:cNvSpPr>
          <p:nvPr>
            <p:ph type="subTitle" idx="1"/>
          </p:nvPr>
        </p:nvSpPr>
        <p:spPr>
          <a:xfrm>
            <a:off x="1143000" y="2656918"/>
            <a:ext cx="6858000" cy="356100"/>
          </a:xfrm>
          <a:prstGeom prst="rect">
            <a:avLst/>
          </a:prstGeom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7"/>
          <p:cNvSpPr txBox="1">
            <a:spLocks noGrp="1"/>
          </p:cNvSpPr>
          <p:nvPr>
            <p:ph type="body" idx="2"/>
          </p:nvPr>
        </p:nvSpPr>
        <p:spPr>
          <a:xfrm>
            <a:off x="1607434" y="4540169"/>
            <a:ext cx="5929200" cy="4062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" name="Google Shape;449;p57"/>
          <p:cNvPicPr preferRelativeResize="0"/>
          <p:nvPr/>
        </p:nvPicPr>
        <p:blipFill rotWithShape="1">
          <a:blip r:embed="rId3">
            <a:alphaModFix/>
          </a:blip>
          <a:srcRect t="283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7"/>
          <p:cNvSpPr txBox="1">
            <a:spLocks noGrp="1"/>
          </p:cNvSpPr>
          <p:nvPr>
            <p:ph type="ctrTitle"/>
          </p:nvPr>
        </p:nvSpPr>
        <p:spPr>
          <a:xfrm>
            <a:off x="97025" y="752800"/>
            <a:ext cx="48507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erif Pro"/>
              <a:buNone/>
            </a:pPr>
            <a:r>
              <a:rPr lang="en" sz="4800" b="1">
                <a:latin typeface="Open Sans"/>
                <a:ea typeface="Open Sans"/>
                <a:cs typeface="Open Sans"/>
                <a:sym typeface="Open Sans"/>
              </a:rPr>
              <a:t>WileyPLUS </a:t>
            </a:r>
            <a:endParaRPr sz="4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896975" y="1942750"/>
            <a:ext cx="3250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First Day of Class</a:t>
            </a:r>
            <a:endParaRPr sz="350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52" name="Google Shape;452;p57"/>
          <p:cNvSpPr txBox="1"/>
          <p:nvPr/>
        </p:nvSpPr>
        <p:spPr>
          <a:xfrm>
            <a:off x="647334" y="4611944"/>
            <a:ext cx="5929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D9DA"/>
                </a:solidFill>
                <a:latin typeface="Open Sans"/>
                <a:ea typeface="Open Sans"/>
                <a:cs typeface="Open Sans"/>
                <a:sym typeface="Open Sans"/>
              </a:rPr>
              <a:t>wileyplus.com</a:t>
            </a:r>
            <a:endParaRPr sz="1500">
              <a:solidFill>
                <a:srgbClr val="D8D9D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B2FA"/>
                </a:solidFill>
              </a:rPr>
              <a:t>14-day Free Trial</a:t>
            </a:r>
            <a:endParaRPr>
              <a:solidFill>
                <a:srgbClr val="06B2FA"/>
              </a:solidFill>
            </a:endParaRPr>
          </a:p>
        </p:txBody>
      </p:sp>
      <p:sp>
        <p:nvSpPr>
          <p:cNvPr id="547" name="Google Shape;547;p69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Buy Direct - Save Money!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48" name="Google Shape;548;p69"/>
          <p:cNvSpPr txBox="1"/>
          <p:nvPr/>
        </p:nvSpPr>
        <p:spPr>
          <a:xfrm>
            <a:off x="433625" y="1477275"/>
            <a:ext cx="34455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i="1">
                <a:latin typeface="Open Sans"/>
                <a:ea typeface="Open Sans"/>
                <a:cs typeface="Open Sans"/>
                <a:sym typeface="Open Sans"/>
              </a:rPr>
              <a:t>Need more time deciding which option is best for you? </a:t>
            </a:r>
            <a:endParaRPr sz="18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Select the 14-day Free Trial and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access WileyPLUS today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Throughout your Free Trial you will see a countdown and option to upgrade your access. This will disappear after your trial has ended or you make a purchase </a:t>
            </a:r>
            <a:endParaRPr sz="160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9" name="Google Shape;5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106" y="1996936"/>
            <a:ext cx="5074892" cy="84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0" name="Google Shape;5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25" y="3275425"/>
            <a:ext cx="5264876" cy="9893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Are You Re-Taking this course again?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570" name="Google Shape;570;p72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Buy Direct - Save Money!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71" name="Google Shape;571;p72"/>
          <p:cNvSpPr txBox="1"/>
          <p:nvPr/>
        </p:nvSpPr>
        <p:spPr>
          <a:xfrm>
            <a:off x="433625" y="1405501"/>
            <a:ext cx="55668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to retake the course again, and already purchased WileyPLUS in the previous semester?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not worry about having to rebuy WileyPLUS access again. Simply complete our </a:t>
            </a: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Extended Access form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the new semester.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are the steps to get Extended Access: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 into WileyPLUS with the same account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via the 14 Day Free Trial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 to </a:t>
            </a:r>
            <a:r>
              <a:rPr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https://www.wileyplus.com/wp-access/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complete the form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075" y="1403725"/>
            <a:ext cx="2858550" cy="36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/>
          <p:cNvSpPr txBox="1">
            <a:spLocks noGrp="1"/>
          </p:cNvSpPr>
          <p:nvPr>
            <p:ph type="title"/>
          </p:nvPr>
        </p:nvSpPr>
        <p:spPr>
          <a:xfrm>
            <a:off x="338856" y="225105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800" dirty="0">
                <a:solidFill>
                  <a:schemeClr val="lt1"/>
                </a:solidFill>
              </a:rPr>
              <a:t>eBook and Resources</a:t>
            </a:r>
            <a:endParaRPr sz="4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Access your Course Content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583" name="Google Shape;583;p74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84" name="Google Shape;5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87" y="1492900"/>
            <a:ext cx="7360625" cy="31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5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Course Resources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590" name="Google Shape;590;p75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91" name="Google Shape;591;p75"/>
          <p:cNvSpPr txBox="1"/>
          <p:nvPr/>
        </p:nvSpPr>
        <p:spPr>
          <a:xfrm>
            <a:off x="342900" y="1521598"/>
            <a:ext cx="3586500" cy="3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From your </a:t>
            </a:r>
            <a:r>
              <a:rPr lang="en" sz="1800" i="1">
                <a:latin typeface="Open Sans"/>
                <a:ea typeface="Open Sans"/>
                <a:cs typeface="Open Sans"/>
                <a:sym typeface="Open Sans"/>
              </a:rPr>
              <a:t>Course Resources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you will have access to all of the content in your course. From here you can easily filter for specific resources, or: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eriod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Click a chapter to expand all of the content available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eriod"/>
            </a:pPr>
            <a:r>
              <a:rPr lang="en" sz="1500" i="1">
                <a:latin typeface="Open Sans"/>
                <a:ea typeface="Open Sans"/>
                <a:cs typeface="Open Sans"/>
                <a:sym typeface="Open Sans"/>
              </a:rPr>
              <a:t>Looking for additional practice questions?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Practice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to help prepare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400" y="1521600"/>
            <a:ext cx="5151251" cy="32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eText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606" name="Google Shape;606;p77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07" name="Google Shape;607;p77"/>
          <p:cNvSpPr txBox="1"/>
          <p:nvPr/>
        </p:nvSpPr>
        <p:spPr>
          <a:xfrm>
            <a:off x="282150" y="1786512"/>
            <a:ext cx="4059000" cy="26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the eText you will have: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Full searchability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Highlight and Note Taking abilities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Read aloud features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Customized display settings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00" y="1398125"/>
            <a:ext cx="3524025" cy="37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Assignments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638" name="Google Shape;638;p83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39" name="Google Shape;639;p83"/>
          <p:cNvSpPr txBox="1"/>
          <p:nvPr/>
        </p:nvSpPr>
        <p:spPr>
          <a:xfrm>
            <a:off x="332175" y="1464187"/>
            <a:ext cx="4059000" cy="26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attempting your assignments, you will start from your Assignment Overview page. Here you will see: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How many questions are on your assignments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Total Points available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Due Date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Access to review questions</a:t>
            </a:r>
            <a:endParaRPr sz="15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500"/>
              <a:t>Content covered </a:t>
            </a:r>
            <a:r>
              <a:rPr lang="en" sz="700"/>
              <a:t>*Determined by instructor</a:t>
            </a:r>
            <a:endParaRPr sz="7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Assignment Policies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0" name="Google Shape;6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636450"/>
            <a:ext cx="4522376" cy="317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6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Reviewing your Work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662" name="Google Shape;662;p86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63" name="Google Shape;663;p86"/>
          <p:cNvSpPr txBox="1"/>
          <p:nvPr/>
        </p:nvSpPr>
        <p:spPr>
          <a:xfrm>
            <a:off x="342900" y="1406775"/>
            <a:ext cx="4006500" cy="26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After you have attempted your assignment, when reviewing your Assignment Overview page you will see: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Your assignment percentage score and a refresh icon (incase you notice a grade discrepancy)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Your gradebook score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Your status on each question and attempts used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Question score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If you still have attempts left before the due date, you can either click 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Continue Assignment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or click on the question you would like to attempt.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664" name="Google Shape;6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00" y="1653099"/>
            <a:ext cx="4637176" cy="30983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 dirty="0">
                <a:solidFill>
                  <a:srgbClr val="06B2FA"/>
                </a:solidFill>
              </a:rPr>
              <a:t>Assignment Best Practices</a:t>
            </a:r>
            <a:endParaRPr sz="4022" dirty="0">
              <a:solidFill>
                <a:srgbClr val="06B2FA"/>
              </a:solidFill>
            </a:endParaRPr>
          </a:p>
        </p:txBody>
      </p:sp>
      <p:sp>
        <p:nvSpPr>
          <p:cNvPr id="614" name="Google Shape;614;p78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 How - Get the Grade!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Google Shape;346;p45">
            <a:extLst>
              <a:ext uri="{FF2B5EF4-FFF2-40B4-BE49-F238E27FC236}">
                <a16:creationId xmlns:a16="http://schemas.microsoft.com/office/drawing/2014/main" id="{858CA9F4-02AC-C751-F564-5141A5CB3C5C}"/>
              </a:ext>
            </a:extLst>
          </p:cNvPr>
          <p:cNvSpPr txBox="1"/>
          <p:nvPr/>
        </p:nvSpPr>
        <p:spPr>
          <a:xfrm>
            <a:off x="287587" y="1848587"/>
            <a:ext cx="2623137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Only use Chrome or FireFox.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Use the “Submit</a:t>
            </a:r>
            <a:br>
              <a:rPr lang="en" sz="1600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Answer” button to</a:t>
            </a:r>
            <a:br>
              <a:rPr lang="en" sz="1600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submit all work before the due date.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4565FE-6769-C113-A20F-D08CAB88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24" y="1848587"/>
            <a:ext cx="6233276" cy="26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8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5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22">
                <a:solidFill>
                  <a:srgbClr val="06B2FA"/>
                </a:solidFill>
              </a:rPr>
              <a:t>Technical Support - 24/7</a:t>
            </a:r>
            <a:endParaRPr sz="4022">
              <a:solidFill>
                <a:srgbClr val="06B2FA"/>
              </a:solidFill>
            </a:endParaRPr>
          </a:p>
        </p:txBody>
      </p:sp>
      <p:sp>
        <p:nvSpPr>
          <p:cNvPr id="667" name="Google Shape;667;p85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Get Help - If You Need It!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68" name="Google Shape;668;p85"/>
          <p:cNvSpPr txBox="1"/>
          <p:nvPr/>
        </p:nvSpPr>
        <p:spPr>
          <a:xfrm>
            <a:off x="342900" y="2393625"/>
            <a:ext cx="3690900" cy="1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At</a:t>
            </a: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700" u="sng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https://wpsupport.wiley.com/s/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, you can search FAQs, view trending topics, and chat with a WileyPLUS expert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9" name="Google Shape;6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900" y="1697788"/>
            <a:ext cx="4883698" cy="30803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>
            <a:spLocks noGrp="1"/>
          </p:cNvSpPr>
          <p:nvPr>
            <p:ph type="ctrTitle"/>
          </p:nvPr>
        </p:nvSpPr>
        <p:spPr>
          <a:xfrm>
            <a:off x="450524" y="1318195"/>
            <a:ext cx="33192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499" name="Google Shape;499;p65"/>
          <p:cNvSpPr txBox="1">
            <a:spLocks noGrp="1"/>
          </p:cNvSpPr>
          <p:nvPr>
            <p:ph type="subTitle" idx="1"/>
          </p:nvPr>
        </p:nvSpPr>
        <p:spPr>
          <a:xfrm>
            <a:off x="5004675" y="1366050"/>
            <a:ext cx="33192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AutoNum type="arabicPeriod"/>
            </a:pPr>
            <a:r>
              <a:rPr lang="en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Register </a:t>
            </a:r>
            <a:r>
              <a:rPr lang="en-CA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 minutes</a:t>
            </a:r>
            <a:endParaRPr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AutoNum type="arabicPeriod"/>
            </a:pPr>
            <a:r>
              <a:rPr lang="en-CA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Purchase options</a:t>
            </a:r>
            <a:endParaRPr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AutoNum type="arabicPeriod"/>
            </a:pPr>
            <a:r>
              <a:rPr lang="en-CA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eBook and Resources</a:t>
            </a:r>
            <a:endParaRPr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AutoNum type="arabicPeriod"/>
            </a:pPr>
            <a:r>
              <a:rPr lang="en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Get help if you need it</a:t>
            </a:r>
            <a:endParaRPr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88"/>
          <p:cNvPicPr preferRelativeResize="0"/>
          <p:nvPr/>
        </p:nvPicPr>
        <p:blipFill rotWithShape="1">
          <a:blip r:embed="rId3">
            <a:alphaModFix/>
          </a:blip>
          <a:srcRect t="12276" b="3292"/>
          <a:stretch/>
        </p:blipFill>
        <p:spPr>
          <a:xfrm>
            <a:off x="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8"/>
          <p:cNvSpPr txBox="1">
            <a:spLocks noGrp="1"/>
          </p:cNvSpPr>
          <p:nvPr>
            <p:ph type="ctrTitle"/>
          </p:nvPr>
        </p:nvSpPr>
        <p:spPr>
          <a:xfrm>
            <a:off x="97025" y="752800"/>
            <a:ext cx="48507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erif Pro"/>
              <a:buNone/>
            </a:pPr>
            <a:r>
              <a:rPr lang="en" sz="4800" b="1">
                <a:latin typeface="Open Sans"/>
                <a:ea typeface="Open Sans"/>
                <a:cs typeface="Open Sans"/>
                <a:sym typeface="Open Sans"/>
              </a:rPr>
              <a:t>WileyPLUS </a:t>
            </a:r>
            <a:endParaRPr sz="4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88"/>
          <p:cNvSpPr txBox="1"/>
          <p:nvPr/>
        </p:nvSpPr>
        <p:spPr>
          <a:xfrm>
            <a:off x="896975" y="1942750"/>
            <a:ext cx="32508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Good luck in your course!</a:t>
            </a:r>
            <a:endParaRPr sz="3500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wileyplus.com</a:t>
            </a:r>
            <a:endParaRPr sz="15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>
            <a:spLocks noGrp="1"/>
          </p:cNvSpPr>
          <p:nvPr>
            <p:ph type="title"/>
          </p:nvPr>
        </p:nvSpPr>
        <p:spPr>
          <a:xfrm>
            <a:off x="338856" y="2251056"/>
            <a:ext cx="8466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800" dirty="0">
                <a:solidFill>
                  <a:schemeClr val="lt1"/>
                </a:solidFill>
              </a:rPr>
              <a:t>Register in Minutes</a:t>
            </a:r>
            <a:endParaRPr sz="4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solidFill>
                  <a:srgbClr val="06B2FA"/>
                </a:solidFill>
              </a:rPr>
              <a:t>Go to: </a:t>
            </a:r>
            <a:r>
              <a:rPr lang="en" sz="3720" u="sng">
                <a:solidFill>
                  <a:srgbClr val="06B2F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www.wileyplus.com/go/login </a:t>
            </a:r>
            <a:endParaRPr sz="3720">
              <a:solidFill>
                <a:srgbClr val="06B2FA"/>
              </a:solidFill>
            </a:endParaRPr>
          </a:p>
        </p:txBody>
      </p:sp>
      <p:sp>
        <p:nvSpPr>
          <p:cNvPr id="484" name="Google Shape;484;p62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Register - In Minutes!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258375" y="2199125"/>
            <a:ext cx="31116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 you have a WileyPLUS account already, log in. If this is your first time using WileyPLUS, please click </a:t>
            </a:r>
            <a:r>
              <a:rPr lang="en" sz="1800" i="1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Create Account 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975" y="1643588"/>
            <a:ext cx="5727600" cy="30460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B2FA"/>
                </a:solidFill>
              </a:rPr>
              <a:t>New Users</a:t>
            </a:r>
            <a:endParaRPr>
              <a:solidFill>
                <a:srgbClr val="06B2FA"/>
              </a:solidFill>
            </a:endParaRPr>
          </a:p>
        </p:txBody>
      </p:sp>
      <p:sp>
        <p:nvSpPr>
          <p:cNvPr id="492" name="Google Shape;492;p63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Register - In Minutes!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3" name="Google Shape;493;p63"/>
          <p:cNvSpPr txBox="1"/>
          <p:nvPr/>
        </p:nvSpPr>
        <p:spPr>
          <a:xfrm>
            <a:off x="131225" y="2285275"/>
            <a:ext cx="31116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Complete account setup form and click submit. Check your email for a link to create your password.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900" y="516775"/>
            <a:ext cx="2858721" cy="26094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5" name="Google Shape;4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388" y="3193056"/>
            <a:ext cx="4722389" cy="195044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6" name="Google Shape;4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501" y="1004558"/>
            <a:ext cx="2822929" cy="1934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B2FA"/>
                </a:solidFill>
              </a:rPr>
              <a:t>Course ID</a:t>
            </a:r>
            <a:endParaRPr>
              <a:solidFill>
                <a:srgbClr val="06B2FA"/>
              </a:solidFill>
            </a:endParaRPr>
          </a:p>
        </p:txBody>
      </p:sp>
      <p:sp>
        <p:nvSpPr>
          <p:cNvPr id="502" name="Google Shape;502;p64"/>
          <p:cNvSpPr txBox="1">
            <a:spLocks noGrp="1"/>
          </p:cNvSpPr>
          <p:nvPr>
            <p:ph type="body" idx="2"/>
          </p:nvPr>
        </p:nvSpPr>
        <p:spPr>
          <a:xfrm>
            <a:off x="342909" y="138963"/>
            <a:ext cx="3765000" cy="24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Register - In Minutes!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3" name="Google Shape;503;p64"/>
          <p:cNvSpPr txBox="1"/>
          <p:nvPr/>
        </p:nvSpPr>
        <p:spPr>
          <a:xfrm>
            <a:off x="342900" y="1518125"/>
            <a:ext cx="38739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If your instructor has provided you with a </a:t>
            </a:r>
            <a:r>
              <a:rPr lang="en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WileyPLUS Course ID</a:t>
            </a:r>
            <a:r>
              <a:rPr lang="en" sz="1800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, enter it into the space provided.</a:t>
            </a:r>
            <a:endParaRPr sz="1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Don’t Have the Course ID?</a:t>
            </a:r>
            <a:endParaRPr sz="2000" b="1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Click “I don’t have it” to search by Course Section Name, Instructor Name, or Courses offered at your school</a:t>
            </a:r>
            <a:endParaRPr sz="1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4" name="Google Shape;5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925" y="1407525"/>
            <a:ext cx="4641125" cy="15674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5" name="Google Shape;5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089" y="3150909"/>
            <a:ext cx="3378186" cy="18929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ctrTitle"/>
          </p:nvPr>
        </p:nvSpPr>
        <p:spPr>
          <a:xfrm>
            <a:off x="491543" y="1293223"/>
            <a:ext cx="3319200" cy="740712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bg1"/>
                </a:solidFill>
              </a:rPr>
              <a:t>Purchase Options –</a:t>
            </a:r>
            <a:br>
              <a:rPr lang="en" sz="2900" dirty="0">
                <a:solidFill>
                  <a:srgbClr val="00B0F0"/>
                </a:solidFill>
              </a:rPr>
            </a:br>
            <a:r>
              <a:rPr lang="en" sz="2900" dirty="0">
                <a:solidFill>
                  <a:srgbClr val="00B0F0"/>
                </a:solidFill>
              </a:rPr>
              <a:t>Two Places to Buy</a:t>
            </a:r>
            <a:endParaRPr sz="2900" dirty="0">
              <a:solidFill>
                <a:srgbClr val="00B0F0"/>
              </a:solidFill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subTitle" idx="1"/>
          </p:nvPr>
        </p:nvSpPr>
        <p:spPr>
          <a:xfrm>
            <a:off x="4652063" y="1380427"/>
            <a:ext cx="4054331" cy="2786623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Direct from Your Bookstore </a:t>
            </a:r>
            <a:endParaRPr lang="en" sz="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-or- </a:t>
            </a:r>
            <a:endParaRPr lang="en" sz="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Direct Online From Your WileyPLUS Course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6B2FA"/>
                </a:solidFill>
              </a:rPr>
              <a:t>Bookstore</a:t>
            </a:r>
            <a:endParaRPr dirty="0">
              <a:solidFill>
                <a:srgbClr val="06B2FA"/>
              </a:solidFill>
            </a:endParaRPr>
          </a:p>
        </p:txBody>
      </p:sp>
      <p:sp>
        <p:nvSpPr>
          <p:cNvPr id="535" name="Google Shape;535;p68"/>
          <p:cNvSpPr txBox="1"/>
          <p:nvPr/>
        </p:nvSpPr>
        <p:spPr>
          <a:xfrm>
            <a:off x="4887489" y="1722291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1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36" name="Google Shape;536;p68"/>
          <p:cNvSpPr txBox="1"/>
          <p:nvPr/>
        </p:nvSpPr>
        <p:spPr>
          <a:xfrm>
            <a:off x="4887489" y="3734843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2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41" name="Google Shape;541;p68"/>
          <p:cNvSpPr txBox="1"/>
          <p:nvPr/>
        </p:nvSpPr>
        <p:spPr>
          <a:xfrm>
            <a:off x="332185" y="1722291"/>
            <a:ext cx="4245951" cy="284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400" b="1" dirty="0"/>
              <a:t>**Both bookstore options are the same**</a:t>
            </a:r>
            <a:endParaRPr lang="en-CA" b="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CA" sz="1400" dirty="0">
              <a:latin typeface="+mj-lt"/>
            </a:endParaRPr>
          </a:p>
          <a:p>
            <a:r>
              <a:rPr lang="en-CA" sz="12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*Please note: WileyPLUS comes with a built in, downloadable e-text for the duration of the term </a:t>
            </a:r>
          </a:p>
          <a:p>
            <a:endParaRPr lang="en-CA" sz="1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7529-BA91-19B8-66AC-C87A0CE11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7" t="13595" r="12916"/>
          <a:stretch/>
        </p:blipFill>
        <p:spPr>
          <a:xfrm>
            <a:off x="5278498" y="1559113"/>
            <a:ext cx="3350671" cy="33703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574DA0-5577-E01B-E8CF-819032EA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01" y="1766369"/>
            <a:ext cx="3150931" cy="3377131"/>
          </a:xfrm>
          <a:prstGeom prst="rect">
            <a:avLst/>
          </a:prstGeom>
        </p:spPr>
      </p:pic>
      <p:sp>
        <p:nvSpPr>
          <p:cNvPr id="532" name="Google Shape;532;p68"/>
          <p:cNvSpPr txBox="1">
            <a:spLocks noGrp="1"/>
          </p:cNvSpPr>
          <p:nvPr>
            <p:ph type="title"/>
          </p:nvPr>
        </p:nvSpPr>
        <p:spPr>
          <a:xfrm>
            <a:off x="332185" y="315752"/>
            <a:ext cx="8466600" cy="900000"/>
          </a:xfrm>
          <a:prstGeom prst="rect">
            <a:avLst/>
          </a:prstGeom>
        </p:spPr>
        <p:txBody>
          <a:bodyPr spcFirstLastPara="1" wrap="square" lIns="0" tIns="34275" rIns="0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6B2FA"/>
                </a:solidFill>
              </a:rPr>
              <a:t>Buying Options</a:t>
            </a:r>
            <a:endParaRPr dirty="0">
              <a:solidFill>
                <a:srgbClr val="06B2FA"/>
              </a:solidFill>
            </a:endParaRPr>
          </a:p>
        </p:txBody>
      </p:sp>
      <p:sp>
        <p:nvSpPr>
          <p:cNvPr id="535" name="Google Shape;535;p68"/>
          <p:cNvSpPr txBox="1"/>
          <p:nvPr/>
        </p:nvSpPr>
        <p:spPr>
          <a:xfrm>
            <a:off x="5681969" y="1840828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1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36" name="Google Shape;536;p68"/>
          <p:cNvSpPr txBox="1"/>
          <p:nvPr/>
        </p:nvSpPr>
        <p:spPr>
          <a:xfrm>
            <a:off x="5681969" y="240449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2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37" name="Google Shape;537;p68"/>
          <p:cNvSpPr txBox="1"/>
          <p:nvPr/>
        </p:nvSpPr>
        <p:spPr>
          <a:xfrm>
            <a:off x="5681969" y="2702807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3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38" name="Google Shape;538;p68"/>
          <p:cNvSpPr txBox="1"/>
          <p:nvPr/>
        </p:nvSpPr>
        <p:spPr>
          <a:xfrm>
            <a:off x="5695301" y="3324407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4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39" name="Google Shape;539;p68"/>
          <p:cNvSpPr txBox="1"/>
          <p:nvPr/>
        </p:nvSpPr>
        <p:spPr>
          <a:xfrm>
            <a:off x="5715550" y="4096819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5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40" name="Google Shape;540;p68"/>
          <p:cNvSpPr txBox="1"/>
          <p:nvPr/>
        </p:nvSpPr>
        <p:spPr>
          <a:xfrm>
            <a:off x="5719579" y="4713504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B431B"/>
                </a:solidFill>
              </a:rPr>
              <a:t>6</a:t>
            </a:r>
            <a:endParaRPr b="1" dirty="0">
              <a:solidFill>
                <a:srgbClr val="EB431B"/>
              </a:solidFill>
            </a:endParaRPr>
          </a:p>
        </p:txBody>
      </p:sp>
      <p:sp>
        <p:nvSpPr>
          <p:cNvPr id="541" name="Google Shape;541;p68"/>
          <p:cNvSpPr txBox="1"/>
          <p:nvPr/>
        </p:nvSpPr>
        <p:spPr>
          <a:xfrm>
            <a:off x="433625" y="1549050"/>
            <a:ext cx="5020118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Open Sans"/>
              <a:buAutoNum type="arabicPeriod"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Enter in Registration code from a bookstore purchase</a:t>
            </a:r>
            <a:endParaRPr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Open Sans"/>
              <a:buAutoNum type="arabicPeriod"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Choose your Access length </a:t>
            </a:r>
            <a:r>
              <a:rPr lang="en" sz="800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*Option varies per title</a:t>
            </a:r>
            <a:endParaRPr sz="800"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032"/>
              </a:buClr>
              <a:buSzPts val="1400"/>
              <a:buFont typeface="Open Sans"/>
              <a:buAutoNum type="arabicPeriod"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Purchase only WileyPLUS (</a:t>
            </a:r>
            <a:r>
              <a:rPr lang="en" i="1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includes full eText access for the length of the term</a:t>
            </a: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82600" indent="-342900">
              <a:lnSpc>
                <a:spcPct val="115000"/>
              </a:lnSpc>
              <a:buClr>
                <a:srgbClr val="2F3032"/>
              </a:buClr>
              <a:buSzPts val="1400"/>
              <a:buAutoNum type="arabicPeriod" startAt="4"/>
            </a:pPr>
            <a:r>
              <a:rPr lang="en-CA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Purchase </a:t>
            </a:r>
            <a:r>
              <a:rPr lang="en-CA" dirty="0" err="1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WileyPLUS</a:t>
            </a:r>
            <a:r>
              <a:rPr lang="en-CA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 + Printed Loose-leaf Text</a:t>
            </a:r>
          </a:p>
          <a:p>
            <a:pPr marL="482600" indent="-342900">
              <a:lnSpc>
                <a:spcPct val="115000"/>
              </a:lnSpc>
              <a:buClr>
                <a:srgbClr val="2F3032"/>
              </a:buClr>
              <a:buSzPts val="1400"/>
              <a:buAutoNum type="arabicPeriod" startAt="4"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Purchase WileyPLUS + Permanent copy of eText</a:t>
            </a:r>
          </a:p>
          <a:p>
            <a:pPr marL="482600" indent="-342900">
              <a:lnSpc>
                <a:spcPct val="115000"/>
              </a:lnSpc>
              <a:buClr>
                <a:srgbClr val="2F3032"/>
              </a:buClr>
              <a:buSzPts val="1400"/>
              <a:buAutoNum type="arabicPeriod" startAt="4"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Register for 14-day Free Trial </a:t>
            </a:r>
            <a:endParaRPr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*  </a:t>
            </a:r>
            <a:r>
              <a:rPr lang="en" sz="1200" i="1" dirty="0">
                <a:solidFill>
                  <a:srgbClr val="2F3032"/>
                </a:solidFill>
                <a:latin typeface="Open Sans"/>
                <a:ea typeface="Open Sans"/>
                <a:cs typeface="Open Sans"/>
                <a:sym typeface="Open Sans"/>
              </a:rPr>
              <a:t>Pricing may vary by title and access length</a:t>
            </a:r>
            <a:endParaRPr dirty="0">
              <a:solidFill>
                <a:srgbClr val="2F30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319085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ley-corporate-6192017-teal-Mac">
  <a:themeElements>
    <a:clrScheme name="WPNG Colors">
      <a:dk1>
        <a:srgbClr val="000000"/>
      </a:dk1>
      <a:lt1>
        <a:srgbClr val="FFFFFF"/>
      </a:lt1>
      <a:dk2>
        <a:srgbClr val="414146"/>
      </a:dk2>
      <a:lt2>
        <a:srgbClr val="D8D9DA"/>
      </a:lt2>
      <a:accent1>
        <a:srgbClr val="009CA9"/>
      </a:accent1>
      <a:accent2>
        <a:srgbClr val="003851"/>
      </a:accent2>
      <a:accent3>
        <a:srgbClr val="02E8FB"/>
      </a:accent3>
      <a:accent4>
        <a:srgbClr val="FFD905"/>
      </a:accent4>
      <a:accent5>
        <a:srgbClr val="FFAF05"/>
      </a:accent5>
      <a:accent6>
        <a:srgbClr val="EB431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iley">
  <a:themeElements>
    <a:clrScheme name="Wiley 423">
      <a:dk1>
        <a:srgbClr val="383838"/>
      </a:dk1>
      <a:lt1>
        <a:srgbClr val="FFFFFF"/>
      </a:lt1>
      <a:dk2>
        <a:srgbClr val="383838"/>
      </a:dk2>
      <a:lt2>
        <a:srgbClr val="E7E6E6"/>
      </a:lt2>
      <a:accent1>
        <a:srgbClr val="115C36"/>
      </a:accent1>
      <a:accent2>
        <a:srgbClr val="198C53"/>
      </a:accent2>
      <a:accent3>
        <a:srgbClr val="18C76F"/>
      </a:accent3>
      <a:accent4>
        <a:srgbClr val="505050"/>
      </a:accent4>
      <a:accent5>
        <a:srgbClr val="828282"/>
      </a:accent5>
      <a:accent6>
        <a:srgbClr val="D8D9DA"/>
      </a:accent6>
      <a:hlink>
        <a:srgbClr val="931E66"/>
      </a:hlink>
      <a:folHlink>
        <a:srgbClr val="FF91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804</Words>
  <Application>Microsoft Office PowerPoint</Application>
  <PresentationFormat>On-screen Show (16:9)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Georgia</vt:lpstr>
      <vt:lpstr>Open Sans</vt:lpstr>
      <vt:lpstr>Open Sans Light</vt:lpstr>
      <vt:lpstr>Open Sans SemiBold</vt:lpstr>
      <vt:lpstr>Source Sans Pro</vt:lpstr>
      <vt:lpstr>Source Serif Pro</vt:lpstr>
      <vt:lpstr>Source Serif Pro SemiBold</vt:lpstr>
      <vt:lpstr>Verdana</vt:lpstr>
      <vt:lpstr>Simple Light</vt:lpstr>
      <vt:lpstr>Wiley-corporate-6192017-teal-Mac</vt:lpstr>
      <vt:lpstr>Wiley</vt:lpstr>
      <vt:lpstr>PowerPoint Presentation</vt:lpstr>
      <vt:lpstr>Today’s Agenda</vt:lpstr>
      <vt:lpstr>Register in Minutes</vt:lpstr>
      <vt:lpstr>Go to: www.wileyplus.com/go/login </vt:lpstr>
      <vt:lpstr>New Users</vt:lpstr>
      <vt:lpstr>Course ID</vt:lpstr>
      <vt:lpstr>Purchase Options – Two Places to Buy</vt:lpstr>
      <vt:lpstr>Bookstore</vt:lpstr>
      <vt:lpstr>Buying Options</vt:lpstr>
      <vt:lpstr>14-day Free Trial</vt:lpstr>
      <vt:lpstr>Are You Re-Taking this course again?</vt:lpstr>
      <vt:lpstr>eBook and Resources</vt:lpstr>
      <vt:lpstr>Access your Course Content</vt:lpstr>
      <vt:lpstr>Course Resources</vt:lpstr>
      <vt:lpstr>eText</vt:lpstr>
      <vt:lpstr>Assignments</vt:lpstr>
      <vt:lpstr>Reviewing your Work</vt:lpstr>
      <vt:lpstr>Assignment Best Practices</vt:lpstr>
      <vt:lpstr>Technical Support - 24/7</vt:lpstr>
      <vt:lpstr>WileyPLUS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Caines, Kasey</dc:creator>
  <cp:lastModifiedBy>Caines, Kasey</cp:lastModifiedBy>
  <cp:revision>12</cp:revision>
  <dcterms:modified xsi:type="dcterms:W3CDTF">2023-01-10T20:30:42Z</dcterms:modified>
</cp:coreProperties>
</file>